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Roboto Medium"/>
      <p:regular r:id="rId19"/>
      <p:bold r:id="rId20"/>
      <p:italic r:id="rId21"/>
      <p:boldItalic r:id="rId22"/>
    </p:embeddedFont>
    <p:embeddedFont>
      <p:font typeface="Roboto Light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bold.fntdata"/><Relationship Id="rId22" Type="http://schemas.openxmlformats.org/officeDocument/2006/relationships/font" Target="fonts/RobotoMedium-boldItalic.fntdata"/><Relationship Id="rId21" Type="http://schemas.openxmlformats.org/officeDocument/2006/relationships/font" Target="fonts/RobotoMedium-italic.fntdata"/><Relationship Id="rId24" Type="http://schemas.openxmlformats.org/officeDocument/2006/relationships/font" Target="fonts/RobotoLight-bold.fntdata"/><Relationship Id="rId23" Type="http://schemas.openxmlformats.org/officeDocument/2006/relationships/font" Target="fonts/RobotoLigh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Light-boldItalic.fntdata"/><Relationship Id="rId25" Type="http://schemas.openxmlformats.org/officeDocument/2006/relationships/font" Target="fonts/RobotoLigh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RobotoMedium-regular.fntdata"/><Relationship Id="rId18" Type="http://schemas.openxmlformats.org/officeDocument/2006/relationships/font" Target="fonts/Roboto-boldItalic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981e3d409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2981e3d409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ea87185a83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ea87185a83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ee808f51f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ee808f51f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ee8126227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ee8126227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acc54993f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acc54993f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ec8c1d9ab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ec8c1d9ab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981e3d4096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981e3d4096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 1">
  <p:cSld name="TITLE_AND_BODY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4" name="Google Shape;34;p8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 1">
  <p:cSld name="TITLE_AND_BOD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9" name="Google Shape;39;p9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b="0" i="0" sz="2800" u="none" cap="none" strike="noStrike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pt-br.legacy.reactjs.org/docs/hooks-intro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  <p:sp>
        <p:nvSpPr>
          <p:cNvPr id="47" name="Google Shape;47;p10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Ciro Daniel Gurgel de Moura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Vitor Rafael Queiroz Ferreira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Entendendo e utilizando hooks</a:t>
            </a:r>
            <a:endParaRPr b="1"/>
          </a:p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Motivos para utilizar</a:t>
            </a:r>
            <a:endParaRPr/>
          </a:p>
        </p:txBody>
      </p:sp>
      <p:sp>
        <p:nvSpPr>
          <p:cNvPr id="59" name="Google Shape;59;p12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Simplicidade e Legibilidade:</a:t>
            </a:r>
            <a:endParaRPr/>
          </a:p>
          <a:p>
            <a:pPr indent="-290830" lvl="1" marL="914400" rtl="0" algn="l">
              <a:spcBef>
                <a:spcPts val="1000"/>
              </a:spcBef>
              <a:spcAft>
                <a:spcPts val="0"/>
              </a:spcAft>
              <a:buSzPct val="100000"/>
              <a:buChar char="○"/>
            </a:pPr>
            <a:r>
              <a:rPr lang="pt-BR"/>
              <a:t>Melhora a organização e legibilidade do código, dividindo a lógica em funções específicas.</a:t>
            </a:r>
            <a:endParaRPr/>
          </a:p>
          <a:p>
            <a:pPr indent="-308610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Reutilização d</a:t>
            </a:r>
            <a:r>
              <a:rPr lang="pt-BR"/>
              <a:t>e </a:t>
            </a:r>
            <a:r>
              <a:rPr lang="pt-BR"/>
              <a:t>Lógica:</a:t>
            </a:r>
            <a:endParaRPr/>
          </a:p>
          <a:p>
            <a:pPr indent="-290830" lvl="1" marL="914400" rtl="0" algn="l">
              <a:spcBef>
                <a:spcPts val="1000"/>
              </a:spcBef>
              <a:spcAft>
                <a:spcPts val="0"/>
              </a:spcAft>
              <a:buSzPct val="100000"/>
              <a:buChar char="○"/>
            </a:pPr>
            <a:r>
              <a:rPr lang="pt-BR"/>
              <a:t>Facilita a criação de hooks personalizados para reutilizar funcionalidades entre diferentes componentes.</a:t>
            </a:r>
            <a:endParaRPr/>
          </a:p>
          <a:p>
            <a:pPr indent="-308610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Gerenciamento de Estado Simplificado:</a:t>
            </a:r>
            <a:endParaRPr/>
          </a:p>
          <a:p>
            <a:pPr indent="-290830" lvl="1" marL="914400" rtl="0" algn="l">
              <a:spcBef>
                <a:spcPts val="1000"/>
              </a:spcBef>
              <a:spcAft>
                <a:spcPts val="0"/>
              </a:spcAft>
              <a:buSzPct val="100000"/>
              <a:buChar char="○"/>
            </a:pPr>
            <a:r>
              <a:rPr lang="pt-BR"/>
              <a:t>O hook useState elimina a necessidade de classes, simplificando o gerenciamento de estado em componentes funcionais.</a:t>
            </a:r>
            <a:endParaRPr/>
          </a:p>
          <a:p>
            <a:pPr indent="-308610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Efeitos Colaterais Controlados:</a:t>
            </a:r>
            <a:endParaRPr/>
          </a:p>
          <a:p>
            <a:pPr indent="-290830" lvl="1" marL="914400" rtl="0" algn="l">
              <a:spcBef>
                <a:spcPts val="1000"/>
              </a:spcBef>
              <a:spcAft>
                <a:spcPts val="0"/>
              </a:spcAft>
              <a:buSzPct val="100000"/>
              <a:buChar char="○"/>
            </a:pPr>
            <a:r>
              <a:rPr lang="pt-BR"/>
              <a:t>O hook useEffect permite controlar efeitos colaterais de forma declarativa e eficiente.</a:t>
            </a:r>
            <a:endParaRPr/>
          </a:p>
          <a:p>
            <a:pPr indent="-308610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Melhor Integração com o React:</a:t>
            </a:r>
            <a:endParaRPr/>
          </a:p>
          <a:p>
            <a:pPr indent="-290830" lvl="1" marL="914400" rtl="0" algn="l">
              <a:spcBef>
                <a:spcPts val="1000"/>
              </a:spcBef>
              <a:spcAft>
                <a:spcPts val="1000"/>
              </a:spcAft>
              <a:buSzPct val="100000"/>
              <a:buChar char="○"/>
            </a:pPr>
            <a:r>
              <a:rPr lang="pt-BR"/>
              <a:t>Hooks são a abordagem moderna recomendada pelo React para adicionar funcionalidades a componentes funcionais.</a:t>
            </a:r>
            <a:endParaRPr/>
          </a:p>
        </p:txBody>
      </p:sp>
      <p:sp>
        <p:nvSpPr>
          <p:cNvPr id="60" name="Google Shape;60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1" name="Google Shape;61;p12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useState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Gerenciamento de estado funcional.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Exemplo: </a:t>
            </a:r>
            <a:r>
              <a:rPr b="1" i="1" lang="pt-BR"/>
              <a:t>const</a:t>
            </a:r>
            <a:r>
              <a:rPr i="1" lang="pt-BR"/>
              <a:t> </a:t>
            </a:r>
            <a:r>
              <a:rPr b="1" i="1" lang="pt-BR"/>
              <a:t>[count, setCount]</a:t>
            </a:r>
            <a:r>
              <a:rPr i="1" lang="pt-BR"/>
              <a:t> = </a:t>
            </a:r>
            <a:r>
              <a:rPr b="1" i="1" lang="pt-BR"/>
              <a:t>useState(0)</a:t>
            </a:r>
            <a:endParaRPr b="1" i="1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useEffect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Executa efeitos colaterais em componentes funcionais.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Exemplo: </a:t>
            </a:r>
            <a:r>
              <a:rPr b="1" i="1" lang="pt-BR"/>
              <a:t>useEffect(() =&gt; { console.log('Efeito executado!'); }, [dependency])</a:t>
            </a:r>
            <a:r>
              <a:rPr lang="pt-BR"/>
              <a:t>;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useMemo e useCallback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Otimização de desempenho, memoizando valores e funções.</a:t>
            </a:r>
            <a:endParaRPr/>
          </a:p>
        </p:txBody>
      </p:sp>
      <p:sp>
        <p:nvSpPr>
          <p:cNvPr id="67" name="Google Shape;67;p13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Principais hooks</a:t>
            </a:r>
            <a:endParaRPr/>
          </a:p>
        </p:txBody>
      </p:sp>
      <p:sp>
        <p:nvSpPr>
          <p:cNvPr id="68" name="Google Shape;68;p1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9" name="Google Shape;69;p13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Princípio</a:t>
            </a:r>
            <a:r>
              <a:rPr lang="pt-BR"/>
              <a:t> da imutabilidade</a:t>
            </a:r>
            <a:endParaRPr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-308610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Definição</a:t>
            </a:r>
            <a:endParaRPr/>
          </a:p>
          <a:p>
            <a:pPr indent="-290830" lvl="1" marL="914400" rtl="0" algn="l">
              <a:spcBef>
                <a:spcPts val="1000"/>
              </a:spcBef>
              <a:spcAft>
                <a:spcPts val="0"/>
              </a:spcAft>
              <a:buSzPct val="100000"/>
              <a:buChar char="○"/>
            </a:pPr>
            <a:r>
              <a:rPr lang="pt-BR"/>
              <a:t>Imutabilidade refere-se à característica de dados que não podem ser modificados depois de criados. No React Native, isso implica não alterar diretamente os objetos de estado, mas criar novos quando necessário.</a:t>
            </a:r>
            <a:endParaRPr/>
          </a:p>
          <a:p>
            <a:pPr indent="-308610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Vantagens da Imutabilidade:</a:t>
            </a:r>
            <a:endParaRPr/>
          </a:p>
          <a:p>
            <a:pPr indent="-290830" lvl="1" marL="914400" rtl="0" algn="l">
              <a:spcBef>
                <a:spcPts val="1000"/>
              </a:spcBef>
              <a:spcAft>
                <a:spcPts val="0"/>
              </a:spcAft>
              <a:buSzPct val="100000"/>
              <a:buChar char="○"/>
            </a:pPr>
            <a:r>
              <a:rPr lang="pt-BR"/>
              <a:t>Facilita o rastreamento de alterações, pois os dados permanecem consistentes ao longo do tempo.</a:t>
            </a:r>
            <a:endParaRPr/>
          </a:p>
          <a:p>
            <a:pPr indent="-290830" lvl="1" marL="914400" rtl="0" algn="l">
              <a:spcBef>
                <a:spcPts val="1000"/>
              </a:spcBef>
              <a:spcAft>
                <a:spcPts val="0"/>
              </a:spcAft>
              <a:buSzPct val="100000"/>
              <a:buChar char="○"/>
            </a:pPr>
            <a:r>
              <a:rPr lang="pt-BR"/>
              <a:t>A detecção de mudanças em estruturas imutáveis é mais eficiente, resultando em melhor desempenho.</a:t>
            </a:r>
            <a:endParaRPr/>
          </a:p>
          <a:p>
            <a:pPr indent="-308610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Como Manter Imutabilidade em React Native:</a:t>
            </a:r>
            <a:endParaRPr/>
          </a:p>
          <a:p>
            <a:pPr indent="-290830" lvl="1" marL="914400" rtl="0" algn="l">
              <a:spcBef>
                <a:spcPts val="1000"/>
              </a:spcBef>
              <a:spcAft>
                <a:spcPts val="0"/>
              </a:spcAft>
              <a:buSzPct val="100000"/>
              <a:buChar char="○"/>
            </a:pPr>
            <a:r>
              <a:rPr lang="pt-BR"/>
              <a:t>Usar useState corretamente:</a:t>
            </a:r>
            <a:endParaRPr/>
          </a:p>
          <a:p>
            <a:pPr indent="-290830" lvl="2" marL="1371600" rtl="0" algn="l">
              <a:spcBef>
                <a:spcPts val="1000"/>
              </a:spcBef>
              <a:spcAft>
                <a:spcPts val="0"/>
              </a:spcAft>
              <a:buSzPct val="100000"/>
              <a:buChar char="■"/>
            </a:pPr>
            <a:r>
              <a:rPr lang="pt-BR"/>
              <a:t>Sempre substitua o estado por um novo objeto ou valor ao fazer alterações.</a:t>
            </a:r>
            <a:endParaRPr/>
          </a:p>
          <a:p>
            <a:pPr indent="-290830" lvl="1" marL="914400" rtl="0" algn="l">
              <a:spcBef>
                <a:spcPts val="1000"/>
              </a:spcBef>
              <a:spcAft>
                <a:spcPts val="0"/>
              </a:spcAft>
              <a:buSzPct val="100000"/>
              <a:buChar char="○"/>
            </a:pPr>
            <a:r>
              <a:rPr lang="pt-BR"/>
              <a:t>Imutabilidade em Objetos e Arrays:</a:t>
            </a:r>
            <a:endParaRPr/>
          </a:p>
          <a:p>
            <a:pPr indent="-290830" lvl="2" marL="1371600" rtl="0" algn="l">
              <a:spcBef>
                <a:spcPts val="1000"/>
              </a:spcBef>
              <a:spcAft>
                <a:spcPts val="0"/>
              </a:spcAft>
              <a:buSzPct val="100000"/>
              <a:buChar char="■"/>
            </a:pPr>
            <a:r>
              <a:rPr lang="pt-BR"/>
              <a:t>Utilize métodos como </a:t>
            </a:r>
            <a:r>
              <a:rPr b="1" lang="pt-BR"/>
              <a:t>map</a:t>
            </a:r>
            <a:r>
              <a:rPr lang="pt-BR"/>
              <a:t>, </a:t>
            </a:r>
            <a:r>
              <a:rPr b="1" lang="pt-BR"/>
              <a:t>filter</a:t>
            </a:r>
            <a:r>
              <a:rPr lang="pt-BR"/>
              <a:t>, e </a:t>
            </a:r>
            <a:r>
              <a:rPr b="1" lang="pt-BR"/>
              <a:t>spread</a:t>
            </a:r>
            <a:r>
              <a:rPr lang="pt-BR"/>
              <a:t> para criar cópias modificadas.</a:t>
            </a:r>
            <a:endParaRPr/>
          </a:p>
        </p:txBody>
      </p:sp>
      <p:sp>
        <p:nvSpPr>
          <p:cNvPr id="76" name="Google Shape;76;p1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Detecção</a:t>
            </a:r>
            <a:r>
              <a:rPr lang="pt-BR"/>
              <a:t> de mudanças</a:t>
            </a:r>
            <a:endParaRPr/>
          </a:p>
        </p:txBody>
      </p:sp>
      <p:sp>
        <p:nvSpPr>
          <p:cNvPr id="83" name="Google Shape;83;p1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Objetos </a:t>
            </a:r>
            <a:r>
              <a:rPr lang="pt-BR"/>
              <a:t>mutáveis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Objetos </a:t>
            </a:r>
            <a:r>
              <a:rPr lang="pt-BR"/>
              <a:t>imutáveis</a:t>
            </a:r>
            <a:endParaRPr/>
          </a:p>
        </p:txBody>
      </p:sp>
      <p:sp>
        <p:nvSpPr>
          <p:cNvPr id="84" name="Google Shape;84;p1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8550" y="3464350"/>
            <a:ext cx="2677376" cy="93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48550" y="1639625"/>
            <a:ext cx="3608689" cy="932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Hooks customizados</a:t>
            </a:r>
            <a:endParaRPr/>
          </a:p>
        </p:txBody>
      </p:sp>
      <p:sp>
        <p:nvSpPr>
          <p:cNvPr id="93" name="Google Shape;93;p1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Dividir a responsabilidade de um componente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Melhorar a legibilidade do seu código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Tornar funções reutilizáveis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Hora da prática!</a:t>
            </a:r>
            <a:endParaRPr/>
          </a:p>
        </p:txBody>
      </p:sp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705600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1000"/>
              </a:spcAft>
              <a:buSzPts val="1800"/>
              <a:buChar char="➢"/>
            </a:pPr>
            <a:r>
              <a:rPr lang="pt-BR"/>
              <a:t>Utilizando um useState()</a:t>
            </a:r>
            <a:endParaRPr/>
          </a:p>
        </p:txBody>
      </p:sp>
      <p:sp>
        <p:nvSpPr>
          <p:cNvPr id="102" name="Google Shape;102;p1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Conclusão</a:t>
            </a:r>
            <a:endParaRPr/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Hooks são excelentes ferramentas do React e React Native para melhorar a legibilidade do código;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Além disso, com hooks próprios é possível reduzir a quantidade de lógica aplicada em um componente;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Através de hooks, como useMemo e useCallback, é possível ganhar </a:t>
            </a:r>
            <a:r>
              <a:rPr lang="pt-BR"/>
              <a:t>performance</a:t>
            </a:r>
            <a:r>
              <a:rPr lang="pt-BR"/>
              <a:t>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pt-BR"/>
              <a:t>Referências: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https://pt-br.legacy.reactjs.org/docs/hooks-intro.html</a:t>
            </a:r>
            <a:endParaRPr/>
          </a:p>
        </p:txBody>
      </p:sp>
      <p:sp>
        <p:nvSpPr>
          <p:cNvPr id="110" name="Google Shape;110;p1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1" name="Google Shape;111;p18"/>
          <p:cNvSpPr txBox="1"/>
          <p:nvPr>
            <p:ph idx="4294967295" type="subTitle"/>
          </p:nvPr>
        </p:nvSpPr>
        <p:spPr>
          <a:xfrm>
            <a:off x="69600" y="4771500"/>
            <a:ext cx="50535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